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0" r:id="rId3"/>
  </p:sldIdLst>
  <p:sldSz cx="30275213" cy="21383625"/>
  <p:notesSz cx="9144000" cy="6858000"/>
  <p:defaultTextStyle>
    <a:defPPr>
      <a:defRPr lang="ru-RU"/>
    </a:defPPr>
    <a:lvl1pPr marL="0" algn="l" defTabSz="1272964" rtl="0" eaLnBrk="1" latinLnBrk="0" hangingPunct="1">
      <a:defRPr sz="2506" kern="1200">
        <a:solidFill>
          <a:schemeClr val="tx1"/>
        </a:solidFill>
        <a:latin typeface="+mn-lt"/>
        <a:ea typeface="+mn-ea"/>
        <a:cs typeface="+mn-cs"/>
      </a:defRPr>
    </a:lvl1pPr>
    <a:lvl2pPr marL="636482" algn="l" defTabSz="1272964" rtl="0" eaLnBrk="1" latinLnBrk="0" hangingPunct="1">
      <a:defRPr sz="2506" kern="1200">
        <a:solidFill>
          <a:schemeClr val="tx1"/>
        </a:solidFill>
        <a:latin typeface="+mn-lt"/>
        <a:ea typeface="+mn-ea"/>
        <a:cs typeface="+mn-cs"/>
      </a:defRPr>
    </a:lvl2pPr>
    <a:lvl3pPr marL="1272964" algn="l" defTabSz="1272964" rtl="0" eaLnBrk="1" latinLnBrk="0" hangingPunct="1">
      <a:defRPr sz="2506" kern="1200">
        <a:solidFill>
          <a:schemeClr val="tx1"/>
        </a:solidFill>
        <a:latin typeface="+mn-lt"/>
        <a:ea typeface="+mn-ea"/>
        <a:cs typeface="+mn-cs"/>
      </a:defRPr>
    </a:lvl3pPr>
    <a:lvl4pPr marL="1909446" algn="l" defTabSz="1272964" rtl="0" eaLnBrk="1" latinLnBrk="0" hangingPunct="1">
      <a:defRPr sz="2506" kern="1200">
        <a:solidFill>
          <a:schemeClr val="tx1"/>
        </a:solidFill>
        <a:latin typeface="+mn-lt"/>
        <a:ea typeface="+mn-ea"/>
        <a:cs typeface="+mn-cs"/>
      </a:defRPr>
    </a:lvl4pPr>
    <a:lvl5pPr marL="2545928" algn="l" defTabSz="1272964" rtl="0" eaLnBrk="1" latinLnBrk="0" hangingPunct="1">
      <a:defRPr sz="2506" kern="1200">
        <a:solidFill>
          <a:schemeClr val="tx1"/>
        </a:solidFill>
        <a:latin typeface="+mn-lt"/>
        <a:ea typeface="+mn-ea"/>
        <a:cs typeface="+mn-cs"/>
      </a:defRPr>
    </a:lvl5pPr>
    <a:lvl6pPr marL="3182410" algn="l" defTabSz="1272964" rtl="0" eaLnBrk="1" latinLnBrk="0" hangingPunct="1">
      <a:defRPr sz="2506" kern="1200">
        <a:solidFill>
          <a:schemeClr val="tx1"/>
        </a:solidFill>
        <a:latin typeface="+mn-lt"/>
        <a:ea typeface="+mn-ea"/>
        <a:cs typeface="+mn-cs"/>
      </a:defRPr>
    </a:lvl6pPr>
    <a:lvl7pPr marL="3818890" algn="l" defTabSz="1272964" rtl="0" eaLnBrk="1" latinLnBrk="0" hangingPunct="1">
      <a:defRPr sz="2506" kern="1200">
        <a:solidFill>
          <a:schemeClr val="tx1"/>
        </a:solidFill>
        <a:latin typeface="+mn-lt"/>
        <a:ea typeface="+mn-ea"/>
        <a:cs typeface="+mn-cs"/>
      </a:defRPr>
    </a:lvl7pPr>
    <a:lvl8pPr marL="4455372" algn="l" defTabSz="1272964" rtl="0" eaLnBrk="1" latinLnBrk="0" hangingPunct="1">
      <a:defRPr sz="2506" kern="1200">
        <a:solidFill>
          <a:schemeClr val="tx1"/>
        </a:solidFill>
        <a:latin typeface="+mn-lt"/>
        <a:ea typeface="+mn-ea"/>
        <a:cs typeface="+mn-cs"/>
      </a:defRPr>
    </a:lvl8pPr>
    <a:lvl9pPr marL="5091854" algn="l" defTabSz="1272964" rtl="0" eaLnBrk="1" latinLnBrk="0" hangingPunct="1">
      <a:defRPr sz="25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0" d="100"/>
          <a:sy n="20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4402" y="3499590"/>
            <a:ext cx="22706410" cy="7444669"/>
          </a:xfrm>
        </p:spPr>
        <p:txBody>
          <a:bodyPr anchor="b"/>
          <a:lstStyle>
            <a:lvl1pPr algn="ctr">
              <a:defRPr sz="148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319" indent="0" algn="ctr">
              <a:buNone/>
              <a:defRPr sz="4966"/>
            </a:lvl2pPr>
            <a:lvl3pPr marL="2270638" indent="0" algn="ctr">
              <a:buNone/>
              <a:defRPr sz="4470"/>
            </a:lvl3pPr>
            <a:lvl4pPr marL="3405957" indent="0" algn="ctr">
              <a:buNone/>
              <a:defRPr sz="3973"/>
            </a:lvl4pPr>
            <a:lvl5pPr marL="4541276" indent="0" algn="ctr">
              <a:buNone/>
              <a:defRPr sz="3973"/>
            </a:lvl5pPr>
            <a:lvl6pPr marL="5676595" indent="0" algn="ctr">
              <a:buNone/>
              <a:defRPr sz="3973"/>
            </a:lvl6pPr>
            <a:lvl7pPr marL="6811914" indent="0" algn="ctr">
              <a:buNone/>
              <a:defRPr sz="3973"/>
            </a:lvl7pPr>
            <a:lvl8pPr marL="7947233" indent="0" algn="ctr">
              <a:buNone/>
              <a:defRPr sz="3973"/>
            </a:lvl8pPr>
            <a:lvl9pPr marL="9082552" indent="0" algn="ctr">
              <a:buNone/>
              <a:defRPr sz="397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E7B2-5976-4DDC-8D4F-63179338D9E1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90C8-6DC5-4401-AC1E-AA0BA5AE1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1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E7B2-5976-4DDC-8D4F-63179338D9E1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90C8-6DC5-4401-AC1E-AA0BA5AE1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4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665699" y="1138480"/>
            <a:ext cx="6528093" cy="181216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81421" y="1138480"/>
            <a:ext cx="19205838" cy="181216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E7B2-5976-4DDC-8D4F-63179338D9E1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90C8-6DC5-4401-AC1E-AA0BA5AE1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E7B2-5976-4DDC-8D4F-63179338D9E1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90C8-6DC5-4401-AC1E-AA0BA5AE1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9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653" y="5331060"/>
            <a:ext cx="26112371" cy="8894992"/>
          </a:xfrm>
        </p:spPr>
        <p:txBody>
          <a:bodyPr anchor="b"/>
          <a:lstStyle>
            <a:lvl1pPr>
              <a:defRPr sz="148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5653" y="14310202"/>
            <a:ext cx="26112371" cy="4677666"/>
          </a:xfr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1pPr>
            <a:lvl2pPr marL="1135319" indent="0">
              <a:buNone/>
              <a:defRPr sz="4966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E7B2-5976-4DDC-8D4F-63179338D9E1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90C8-6DC5-4401-AC1E-AA0BA5AE1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6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E7B2-5976-4DDC-8D4F-63179338D9E1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90C8-6DC5-4401-AC1E-AA0BA5AE1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5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364" y="1138482"/>
            <a:ext cx="26112371" cy="4133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85365" y="5241960"/>
            <a:ext cx="12807833" cy="256900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85365" y="7810963"/>
            <a:ext cx="12807833" cy="11488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26827" y="5241960"/>
            <a:ext cx="12870909" cy="256900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5326827" y="7810963"/>
            <a:ext cx="12870909" cy="11488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E7B2-5976-4DDC-8D4F-63179338D9E1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90C8-6DC5-4401-AC1E-AA0BA5AE1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1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E7B2-5976-4DDC-8D4F-63179338D9E1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90C8-6DC5-4401-AC1E-AA0BA5AE1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7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E7B2-5976-4DDC-8D4F-63179338D9E1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90C8-6DC5-4401-AC1E-AA0BA5AE1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366" y="1425575"/>
            <a:ext cx="9764543" cy="4989513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0909" y="3078847"/>
            <a:ext cx="15326827" cy="15196234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5366" y="6415088"/>
            <a:ext cx="9764543" cy="11884743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E7B2-5976-4DDC-8D4F-63179338D9E1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90C8-6DC5-4401-AC1E-AA0BA5AE1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2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366" y="1425575"/>
            <a:ext cx="9764543" cy="4989513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870909" y="3078847"/>
            <a:ext cx="15326827" cy="15196234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5366" y="6415088"/>
            <a:ext cx="9764543" cy="11884743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E7B2-5976-4DDC-8D4F-63179338D9E1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90C8-6DC5-4401-AC1E-AA0BA5AE1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7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421" y="1138482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081421" y="19819454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5E7B2-5976-4DDC-8D4F-63179338D9E1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28665" y="19819454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381869" y="19819454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A90C8-6DC5-4401-AC1E-AA0BA5AE1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3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2;&#1072;&#1088;&#1090;&#1080;&#1085;&#1082;&#1080;" TargetMode="External"/><Relationship Id="rId2" Type="http://schemas.openxmlformats.org/officeDocument/2006/relationships/hyperlink" Target="http://otmetim.info/stixi-pro-ekologiy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5/05/26/137457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75213" cy="2138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nachalo4ka.ru/wp-content/uploads/2014/08/zemnoy-sha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94" y="3973314"/>
            <a:ext cx="16550640" cy="1427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lipground.com/images/tree-at-the-lake-clipart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47462"/>
            <a:ext cx="30275213" cy="9035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animashki.info/uploads/posts/2016-06/1465499735_1517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720" y="997188"/>
            <a:ext cx="12390120" cy="6775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fotorelax.ru/wp-content/uploads/2016/04/Charming-Lily-of-the-valley-1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" y="7912309"/>
            <a:ext cx="7938294" cy="5349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static.rappler.com/images/20130618-dragonfly-water-shutterstock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534" y="7968894"/>
            <a:ext cx="7843679" cy="5371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55495" y="463163"/>
            <a:ext cx="1929574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Береги свою планету - ведь другой, похожей, нету!</a:t>
            </a:r>
          </a:p>
        </p:txBody>
      </p:sp>
    </p:spTree>
    <p:extLst>
      <p:ext uri="{BB962C8B-B14F-4D97-AF65-F5344CB8AC3E}">
        <p14:creationId xmlns:p14="http://schemas.microsoft.com/office/powerpoint/2010/main" val="8082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8763" y="4745255"/>
            <a:ext cx="263432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000" b="1" u="sng" dirty="0">
                <a:solidFill>
                  <a:srgbClr val="0000FF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  <a:hlinkClick r:id="rId2"/>
              </a:rPr>
              <a:t>http://otmetim.info/stixi-pro-ekologiyu</a:t>
            </a:r>
            <a:r>
              <a:rPr lang="ru-RU" sz="10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10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1347" y="6376471"/>
            <a:ext cx="23485642" cy="513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0" b="1" u="sng" dirty="0">
                <a:solidFill>
                  <a:srgbClr val="0563C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10000" b="1" u="sng" dirty="0" smtClean="0">
                <a:solidFill>
                  <a:srgbClr val="0563C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yandex.ru/images/search?text=картинки</a:t>
            </a:r>
            <a:endParaRPr lang="ru-RU" sz="10000" b="1" u="sng" dirty="0" smtClean="0">
              <a:solidFill>
                <a:srgbClr val="0563C1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0" b="1" dirty="0" smtClean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10000" b="1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по экологии для </a:t>
            </a:r>
            <a:r>
              <a:rPr lang="ru-RU" sz="10000" b="1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дошкольников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70776" y="1433165"/>
            <a:ext cx="14534748" cy="1835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0" b="1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Интернет ресурсы:</a:t>
            </a:r>
            <a:endParaRPr lang="ru-RU" sz="12000" b="1" dirty="0">
              <a:solidFill>
                <a:srgbClr val="0070C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53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27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Batang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 Природу</dc:title>
  <dc:creator>User</dc:creator>
  <cp:lastModifiedBy>User</cp:lastModifiedBy>
  <cp:revision>21</cp:revision>
  <dcterms:created xsi:type="dcterms:W3CDTF">2018-04-06T08:38:38Z</dcterms:created>
  <dcterms:modified xsi:type="dcterms:W3CDTF">2018-04-10T02:46:20Z</dcterms:modified>
</cp:coreProperties>
</file>